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26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14A5684C-92F4-4152-ACF6-54A5626B4C2D}"/>
    <pc:docChg chg="modSld">
      <pc:chgData name="Narelle Wheaton" userId="6e1b2b30-480e-4f91-806b-6735d5b9e446" providerId="ADAL" clId="{14A5684C-92F4-4152-ACF6-54A5626B4C2D}" dt="2023-07-27T02:15:21.924" v="0" actId="1076"/>
      <pc:docMkLst>
        <pc:docMk/>
      </pc:docMkLst>
      <pc:sldChg chg="modSp mod">
        <pc:chgData name="Narelle Wheaton" userId="6e1b2b30-480e-4f91-806b-6735d5b9e446" providerId="ADAL" clId="{14A5684C-92F4-4152-ACF6-54A5626B4C2D}" dt="2023-07-27T02:15:21.924" v="0" actId="1076"/>
        <pc:sldMkLst>
          <pc:docMk/>
          <pc:sldMk cId="1259809065" sldId="256"/>
        </pc:sldMkLst>
        <pc:spChg chg="mod">
          <ac:chgData name="Narelle Wheaton" userId="6e1b2b30-480e-4f91-806b-6735d5b9e446" providerId="ADAL" clId="{14A5684C-92F4-4152-ACF6-54A5626B4C2D}" dt="2023-07-27T02:15:21.924" v="0" actId="1076"/>
          <ac:spMkLst>
            <pc:docMk/>
            <pc:sldMk cId="1259809065" sldId="256"/>
            <ac:spMk id="3" creationId="{5A5ED9FF-59BA-4DA4-AF71-E111EB2D8EF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B6BB18-F910-4BBA-AE26-1F2E1C5195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E11FB1-C60A-4526-9C04-0726F55FB1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77E037-8333-4FCE-886D-146471F69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3A4A5-875B-41A4-A880-CC3990CBD3D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23A4D2-55D8-4273-A0C7-68FEB8520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74A520-905E-408E-9662-53373B755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6A50A-CCB7-4A17-ACA8-49027CD140C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800662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8C09B1-D976-47A0-BFFA-A61D3BCCFE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7E7287-0CC5-4FA8-9FCC-95D64B3C2D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26FDFC-90D4-43C2-87B0-254DA9516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3A4A5-875B-41A4-A880-CC3990CBD3D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1BF7BA-76AC-45D3-8FB6-B0ECF3CD84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F50BA1-0D5E-49F8-B69C-FE43F92E9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6A50A-CCB7-4A17-ACA8-49027CD140C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85939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0571188-E5CF-4D49-9835-2748152F88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2D5907-E576-4BBC-95A3-6165675299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DFB3A1-F0DE-4D32-A7E8-1FB8B1B633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3A4A5-875B-41A4-A880-CC3990CBD3D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9DAF15-3353-42C4-A6E0-3915ACF19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A5C9D5-B44B-4C86-9009-99CF81EEE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6A50A-CCB7-4A17-ACA8-49027CD140C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03273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AABDFC-1331-4C14-B473-58D6179678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8BDD54-B677-451E-8951-9FB5B4CCE9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C21079-24F7-490C-8F36-BA1261503E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3A4A5-875B-41A4-A880-CC3990CBD3D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C6685C-AF03-4F61-824B-D96854C2EC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D2C52F-A458-4EAC-A828-CBE6E2986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6A50A-CCB7-4A17-ACA8-49027CD140C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48395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26ED9F-C8F3-4D17-B60D-B3A7541FC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5B438F-B466-473A-9B4F-7D24966139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3D6A5E-E0AE-4ECF-9D6B-EF531CE14B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3A4A5-875B-41A4-A880-CC3990CBD3D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887342-2211-483A-9221-0116483F8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0C8EAB-C758-4E0C-B7A5-7336E3E1E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6A50A-CCB7-4A17-ACA8-49027CD140C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2917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740E0-21B7-44A3-9237-6310E2B9D6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26E6D3-3D4F-4EC3-9B9A-3C2FD052D2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B3BFFF-1647-4E37-8424-ED8131528C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A0AE5B-2EFE-45B2-B207-D8F2360E7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3A4A5-875B-41A4-A880-CC3990CBD3D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7BB7AE-EC75-40D9-A609-0341D5FDA6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13D727-76EE-4339-9F74-A0D968310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6A50A-CCB7-4A17-ACA8-49027CD140C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527974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8AC04C-4984-4877-B032-4E2F845DE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FF3191-E568-438C-BAB7-1E555EF3CC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2742AAF-A075-4F4E-8F92-4927203C94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717346-E8A2-4BCB-95E1-E9454EC478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5E72CB-4FDE-4F96-A8A8-1FC8265D4B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1DC02E2-476D-49DD-B09E-17ECD2CC5C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3A4A5-875B-41A4-A880-CC3990CBD3D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835E103-6BCF-43DA-8DC1-872EE3E90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7BFF7E3-1A47-4C3B-A7B4-D790D9583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6A50A-CCB7-4A17-ACA8-49027CD140C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99704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4D47DC-9210-4DF9-A6DF-7B0C54026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9FD9FD-54AE-4A22-97FC-4F068933E5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3A4A5-875B-41A4-A880-CC3990CBD3D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0ED54CA-F609-4893-AC14-8A6E4889C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C1FAB7-0B96-4F25-BC06-3EA4974C4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6A50A-CCB7-4A17-ACA8-49027CD140C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366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DA2117A-6AFF-4063-85D8-2968A0675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3A4A5-875B-41A4-A880-CC3990CBD3D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AC7E1C-6DA2-42ED-847F-DFD1380A1A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020778-834B-4F63-A771-A77840CA5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6A50A-CCB7-4A17-ACA8-49027CD140C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49182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6230EA-28BA-4913-B5D3-5698375304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C3A7CF-1181-4EAE-88F7-7A429CF62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C670DA-C79E-49D2-B323-8D07009A1F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E476F0-2619-4991-8114-EB901920D5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3A4A5-875B-41A4-A880-CC3990CBD3D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B44209-1BBB-40D5-9C53-CB095A565F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977CC1-E4CE-4FDB-9C04-8B8AA07DF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6A50A-CCB7-4A17-ACA8-49027CD140C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339476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0051CD-7E83-4011-BD8C-B9EF38180D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104B31C-2344-4E99-B7CB-7CD84493F0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41D172-2797-4DBD-85F3-1F1A82C377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CD401E-C28C-45F5-803C-46E313AD39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3A4A5-875B-41A4-A880-CC3990CBD3D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73DC2A-A021-4792-8C73-031A24B2D6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06B654-BBAC-4E56-9A71-D0CBA71F5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6A50A-CCB7-4A17-ACA8-49027CD140C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17491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1FAFEDB-7DB2-4191-B194-9F43A6C33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30C888-C323-49F1-93DB-CD52B5E0B2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808D18-D1CE-4043-92D2-F892B1A18E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C3A4A5-875B-41A4-A880-CC3990CBD3D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FE58C0-F5A2-4E76-997B-76A08437D2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99F74D-EA9B-4EC6-9E61-9F04A67F63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6A50A-CCB7-4A17-ACA8-49027CD140C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668714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5A5ED9FF-59BA-4DA4-AF71-E111EB2D8E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76709"/>
            <a:ext cx="9144000" cy="2904581"/>
          </a:xfrm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I Believe God answers prayer</a:t>
            </a:r>
          </a:p>
          <a:p>
            <a:r>
              <a:rPr lang="en-US" sz="4000" dirty="0">
                <a:solidFill>
                  <a:schemeClr val="bg1"/>
                </a:solidFill>
              </a:rPr>
              <a:t>I believe God answers prayer,</a:t>
            </a:r>
          </a:p>
          <a:p>
            <a:r>
              <a:rPr lang="en-US" sz="4000" dirty="0">
                <a:solidFill>
                  <a:schemeClr val="bg1"/>
                </a:solidFill>
              </a:rPr>
              <a:t>I believe God answers prayer;</a:t>
            </a:r>
          </a:p>
          <a:p>
            <a:r>
              <a:rPr lang="en-US" sz="4000" dirty="0">
                <a:solidFill>
                  <a:schemeClr val="bg1"/>
                </a:solidFill>
              </a:rPr>
              <a:t>He's answered mine before.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CF3E92-0AB5-4A44-AFC4-89FC3C3507A0}"/>
              </a:ext>
            </a:extLst>
          </p:cNvPr>
          <p:cNvSpPr txBox="1"/>
          <p:nvPr/>
        </p:nvSpPr>
        <p:spPr>
          <a:xfrm>
            <a:off x="396025" y="5952117"/>
            <a:ext cx="2514600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I believe God answers prayer	</a:t>
            </a:r>
          </a:p>
          <a:p>
            <a:r>
              <a:rPr lang="en-US" sz="1100" dirty="0">
                <a:solidFill>
                  <a:schemeClr val="bg1"/>
                </a:solidFill>
              </a:rPr>
              <a:t>Anon</a:t>
            </a:r>
          </a:p>
          <a:p>
            <a:r>
              <a:rPr lang="en-US" sz="110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12598090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36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2022-07-20T02:52:17Z</dcterms:created>
  <dcterms:modified xsi:type="dcterms:W3CDTF">2023-07-27T02:15:23Z</dcterms:modified>
</cp:coreProperties>
</file>